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</p:sldMasterIdLst>
  <p:notesMasterIdLst>
    <p:notesMasterId r:id="rId5"/>
  </p:notesMasterIdLst>
  <p:handoutMasterIdLst>
    <p:handoutMasterId r:id="rId6"/>
  </p:handoutMasterIdLst>
  <p:sldIdLst>
    <p:sldId id="256" r:id="rId3"/>
    <p:sldId id="258" r:id="rId4"/>
  </p:sldIdLst>
  <p:sldSz cx="12192000" cy="6858000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A3189"/>
    <a:srgbClr val="035271"/>
    <a:srgbClr val="181818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786" autoAdjust="0"/>
    <p:restoredTop sz="88242" autoAdjust="0"/>
  </p:normalViewPr>
  <p:slideViewPr>
    <p:cSldViewPr snapToGrid="0">
      <p:cViewPr varScale="1">
        <p:scale>
          <a:sx n="94" d="100"/>
          <a:sy n="94" d="100"/>
        </p:scale>
        <p:origin x="1164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1" d="100"/>
          <a:sy n="61" d="100"/>
        </p:scale>
        <p:origin x="3182" y="53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B7E32D-B459-4FCD-A181-7B9DD7544CF3}" type="datetimeFigureOut">
              <a:rPr lang="ko-KR" altLang="en-US" smtClean="0"/>
              <a:t>2023-12-19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873A20-9AF3-408A-B763-3516614D8DE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6948257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11D702-5316-4D04-A7D5-A712DA8B89FC}" type="datetimeFigureOut">
              <a:rPr lang="ko-KR" altLang="en-US" smtClean="0"/>
              <a:t>2023-12-19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B10CC2-D652-4B7D-8D2B-03B22706656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7366926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/>
              <a:t>마스터 부제목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10022395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27582583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val="21526387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22892611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584300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16407070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255150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val="1089509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val="3254463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13216225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33853870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6D8A5-A46E-47C9-A9E9-9AE7B8E043ED}" type="datetimeFigureOut">
              <a:rPr lang="ko-KR" altLang="en-US" smtClean="0"/>
              <a:t>2023-12-19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69A182-E5EC-4B82-8102-3AEF946BD8B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62065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6D8A5-A46E-47C9-A9E9-9AE7B8E043ED}" type="datetimeFigureOut">
              <a:rPr lang="ko-KR" altLang="en-US" smtClean="0"/>
              <a:t>2023-12-19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69A182-E5EC-4B82-8102-3AEF946BD8B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764518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6D8A5-A46E-47C9-A9E9-9AE7B8E043ED}" type="datetimeFigureOut">
              <a:rPr lang="ko-KR" altLang="en-US" smtClean="0"/>
              <a:t>2023-12-19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69A182-E5EC-4B82-8102-3AEF946BD8B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480652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6D8A5-A46E-47C9-A9E9-9AE7B8E043ED}" type="datetimeFigureOut">
              <a:rPr lang="ko-KR" altLang="en-US" smtClean="0"/>
              <a:t>2023-12-19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69A182-E5EC-4B82-8102-3AEF946BD8B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184053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6D8A5-A46E-47C9-A9E9-9AE7B8E043ED}" type="datetimeFigureOut">
              <a:rPr lang="ko-KR" altLang="en-US" smtClean="0"/>
              <a:t>2023-12-19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69A182-E5EC-4B82-8102-3AEF946BD8B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7459726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6D8A5-A46E-47C9-A9E9-9AE7B8E043ED}" type="datetimeFigureOut">
              <a:rPr lang="ko-KR" altLang="en-US" smtClean="0"/>
              <a:t>2023-12-19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69A182-E5EC-4B82-8102-3AEF946BD8B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2524721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6D8A5-A46E-47C9-A9E9-9AE7B8E043ED}" type="datetimeFigureOut">
              <a:rPr lang="ko-KR" altLang="en-US" smtClean="0"/>
              <a:t>2023-12-19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69A182-E5EC-4B82-8102-3AEF946BD8B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5840251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6D8A5-A46E-47C9-A9E9-9AE7B8E043ED}" type="datetimeFigureOut">
              <a:rPr lang="ko-KR" altLang="en-US" smtClean="0"/>
              <a:t>2023-12-19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69A182-E5EC-4B82-8102-3AEF946BD8B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682162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6D8A5-A46E-47C9-A9E9-9AE7B8E043ED}" type="datetimeFigureOut">
              <a:rPr lang="ko-KR" altLang="en-US" smtClean="0"/>
              <a:t>2023-12-19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69A182-E5EC-4B82-8102-3AEF946BD8B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344332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6D8A5-A46E-47C9-A9E9-9AE7B8E043ED}" type="datetimeFigureOut">
              <a:rPr lang="ko-KR" altLang="en-US" smtClean="0"/>
              <a:t>2023-12-19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69A182-E5EC-4B82-8102-3AEF946BD8B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8744962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6D8A5-A46E-47C9-A9E9-9AE7B8E043ED}" type="datetimeFigureOut">
              <a:rPr lang="ko-KR" altLang="en-US" smtClean="0"/>
              <a:t>2023-12-19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69A182-E5EC-4B82-8102-3AEF946BD8B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955568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AutoShape 2"/>
          <p:cNvSpPr>
            <a:spLocks noChangeArrowheads="1"/>
          </p:cNvSpPr>
          <p:nvPr userDrawn="1"/>
        </p:nvSpPr>
        <p:spPr bwMode="auto">
          <a:xfrm>
            <a:off x="0" y="6237288"/>
            <a:ext cx="6096000" cy="620712"/>
          </a:xfrm>
          <a:prstGeom prst="rtTriangle">
            <a:avLst/>
          </a:prstGeom>
          <a:gradFill rotWithShape="1">
            <a:gsLst>
              <a:gs pos="0">
                <a:srgbClr val="0FD35A">
                  <a:gamma/>
                  <a:shade val="46275"/>
                  <a:invGamma/>
                </a:srgbClr>
              </a:gs>
              <a:gs pos="100000">
                <a:srgbClr val="0FD35A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z="4400">
              <a:solidFill>
                <a:srgbClr val="000000"/>
              </a:solidFill>
            </a:endParaRPr>
          </a:p>
        </p:txBody>
      </p:sp>
      <p:sp>
        <p:nvSpPr>
          <p:cNvPr id="11267" name="AutoShape 3"/>
          <p:cNvSpPr>
            <a:spLocks noChangeArrowheads="1"/>
          </p:cNvSpPr>
          <p:nvPr userDrawn="1"/>
        </p:nvSpPr>
        <p:spPr bwMode="auto">
          <a:xfrm>
            <a:off x="1" y="6237288"/>
            <a:ext cx="3790951" cy="620712"/>
          </a:xfrm>
          <a:prstGeom prst="rtTriangle">
            <a:avLst/>
          </a:prstGeom>
          <a:gradFill rotWithShape="1">
            <a:gsLst>
              <a:gs pos="0">
                <a:srgbClr val="3D8D93"/>
              </a:gs>
              <a:gs pos="100000">
                <a:srgbClr val="3D8D93">
                  <a:gamma/>
                  <a:shade val="46275"/>
                  <a:invGamma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z="4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54025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26D8A5-A46E-47C9-A9E9-9AE7B8E043ED}" type="datetimeFigureOut">
              <a:rPr lang="ko-KR" altLang="en-US" smtClean="0"/>
              <a:t>2023-12-19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69A182-E5EC-4B82-8102-3AEF946BD8B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100847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직사각형 13"/>
          <p:cNvSpPr/>
          <p:nvPr/>
        </p:nvSpPr>
        <p:spPr>
          <a:xfrm>
            <a:off x="334963" y="5229225"/>
            <a:ext cx="11522075" cy="1331912"/>
          </a:xfrm>
          <a:prstGeom prst="rect">
            <a:avLst/>
          </a:prstGeom>
          <a:noFill/>
          <a:ln>
            <a:solidFill>
              <a:srgbClr val="2A318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ko-KR" altLang="en-US"/>
          </a:p>
        </p:txBody>
      </p:sp>
      <p:sp>
        <p:nvSpPr>
          <p:cNvPr id="15" name="TextBox 14"/>
          <p:cNvSpPr txBox="1"/>
          <p:nvPr/>
        </p:nvSpPr>
        <p:spPr>
          <a:xfrm>
            <a:off x="233362" y="37026"/>
            <a:ext cx="8611873" cy="1077218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altLang="ko-KR" sz="3200" dirty="0"/>
              <a:t>Age/Sex, Diagnosis</a:t>
            </a:r>
            <a:endParaRPr lang="ko-KR" altLang="en-US" sz="3200" dirty="0"/>
          </a:p>
          <a:p>
            <a:endParaRPr lang="ko-KR" altLang="en-US" sz="3200" dirty="0"/>
          </a:p>
        </p:txBody>
      </p:sp>
      <p:sp>
        <p:nvSpPr>
          <p:cNvPr id="19" name="직사각형 18"/>
          <p:cNvSpPr/>
          <p:nvPr/>
        </p:nvSpPr>
        <p:spPr>
          <a:xfrm>
            <a:off x="334963" y="1122746"/>
            <a:ext cx="11522075" cy="3877517"/>
          </a:xfrm>
          <a:prstGeom prst="rect">
            <a:avLst/>
          </a:prstGeom>
          <a:noFill/>
          <a:ln>
            <a:solidFill>
              <a:srgbClr val="2A318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ko-KR" altLang="en-US"/>
          </a:p>
        </p:txBody>
      </p:sp>
      <p:sp>
        <p:nvSpPr>
          <p:cNvPr id="62" name="TextBox 61"/>
          <p:cNvSpPr txBox="1"/>
          <p:nvPr/>
        </p:nvSpPr>
        <p:spPr>
          <a:xfrm>
            <a:off x="5219884" y="2721114"/>
            <a:ext cx="1752232" cy="707886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altLang="ko-KR" sz="4000" dirty="0"/>
              <a:t>Images</a:t>
            </a:r>
            <a:endParaRPr lang="ko-KR" altLang="en-US" sz="4000" dirty="0"/>
          </a:p>
        </p:txBody>
      </p:sp>
      <p:sp>
        <p:nvSpPr>
          <p:cNvPr id="63" name="TextBox 62"/>
          <p:cNvSpPr txBox="1"/>
          <p:nvPr/>
        </p:nvSpPr>
        <p:spPr>
          <a:xfrm>
            <a:off x="5099234" y="5541238"/>
            <a:ext cx="1993532" cy="707886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altLang="ko-KR" sz="4000" dirty="0"/>
              <a:t>Captions</a:t>
            </a:r>
            <a:endParaRPr lang="ko-KR" altLang="en-US" sz="4000" dirty="0"/>
          </a:p>
        </p:txBody>
      </p:sp>
      <p:pic>
        <p:nvPicPr>
          <p:cNvPr id="3" name="그림 2" descr="그래픽, 로고, 폰트, 그래픽 디자인이(가) 표시된 사진&#10;&#10;자동 생성된 설명">
            <a:extLst>
              <a:ext uri="{FF2B5EF4-FFF2-40B4-BE49-F238E27FC236}">
                <a16:creationId xmlns:a16="http://schemas.microsoft.com/office/drawing/2014/main" id="{F04D5F9C-1570-05D7-442F-A05148D0F53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4200" y="86706"/>
            <a:ext cx="3266934" cy="870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96290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4343400" y="1122747"/>
            <a:ext cx="7513638" cy="3877517"/>
          </a:xfrm>
          <a:prstGeom prst="rect">
            <a:avLst/>
          </a:prstGeom>
          <a:noFill/>
          <a:ln>
            <a:solidFill>
              <a:srgbClr val="2A318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334963" y="1122746"/>
            <a:ext cx="3805237" cy="3877517"/>
          </a:xfrm>
          <a:prstGeom prst="rect">
            <a:avLst/>
          </a:prstGeom>
          <a:noFill/>
          <a:ln>
            <a:solidFill>
              <a:srgbClr val="2A318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334963" y="5229224"/>
            <a:ext cx="5552693" cy="1331913"/>
          </a:xfrm>
          <a:prstGeom prst="rect">
            <a:avLst/>
          </a:prstGeom>
          <a:noFill/>
          <a:ln>
            <a:solidFill>
              <a:srgbClr val="2A318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ko-KR" altLang="en-US"/>
          </a:p>
        </p:txBody>
      </p:sp>
      <p:sp>
        <p:nvSpPr>
          <p:cNvPr id="9" name="직사각형 8"/>
          <p:cNvSpPr/>
          <p:nvPr/>
        </p:nvSpPr>
        <p:spPr>
          <a:xfrm>
            <a:off x="6096001" y="5229224"/>
            <a:ext cx="5761038" cy="1331914"/>
          </a:xfrm>
          <a:prstGeom prst="rect">
            <a:avLst/>
          </a:prstGeom>
          <a:noFill/>
          <a:ln>
            <a:solidFill>
              <a:srgbClr val="2A318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1018920" y="2720261"/>
            <a:ext cx="2513522" cy="707886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altLang="ko-KR" sz="4000" dirty="0"/>
              <a:t>Key images</a:t>
            </a:r>
            <a:endParaRPr lang="ko-KR" altLang="en-US" sz="4000" dirty="0"/>
          </a:p>
        </p:txBody>
      </p:sp>
      <p:sp>
        <p:nvSpPr>
          <p:cNvPr id="18" name="TextBox 17"/>
          <p:cNvSpPr txBox="1"/>
          <p:nvPr/>
        </p:nvSpPr>
        <p:spPr>
          <a:xfrm>
            <a:off x="5146070" y="2550555"/>
            <a:ext cx="5972216" cy="707886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altLang="ko-KR" sz="4000" dirty="0"/>
              <a:t>Why ultrasound is the best</a:t>
            </a:r>
            <a:endParaRPr lang="ko-KR" altLang="en-US" sz="4000" dirty="0"/>
          </a:p>
        </p:txBody>
      </p:sp>
      <p:sp>
        <p:nvSpPr>
          <p:cNvPr id="19" name="TextBox 18"/>
          <p:cNvSpPr txBox="1"/>
          <p:nvPr/>
        </p:nvSpPr>
        <p:spPr>
          <a:xfrm>
            <a:off x="1308098" y="5519638"/>
            <a:ext cx="3606422" cy="646331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altLang="ko-KR" sz="3600" dirty="0"/>
              <a:t>References (max 2)</a:t>
            </a:r>
            <a:endParaRPr lang="ko-KR" altLang="en-US" sz="3600" dirty="0"/>
          </a:p>
        </p:txBody>
      </p:sp>
      <p:sp>
        <p:nvSpPr>
          <p:cNvPr id="20" name="TextBox 19"/>
          <p:cNvSpPr txBox="1"/>
          <p:nvPr/>
        </p:nvSpPr>
        <p:spPr>
          <a:xfrm>
            <a:off x="7721403" y="5519637"/>
            <a:ext cx="2510233" cy="646331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altLang="ko-KR" sz="3600" dirty="0"/>
              <a:t>Contributor</a:t>
            </a:r>
            <a:endParaRPr lang="ko-KR" altLang="en-US" sz="3600" dirty="0"/>
          </a:p>
        </p:txBody>
      </p:sp>
      <p:pic>
        <p:nvPicPr>
          <p:cNvPr id="4" name="그림 3" descr="그래픽, 로고, 폰트, 그래픽 디자인이(가) 표시된 사진&#10;&#10;자동 생성된 설명">
            <a:extLst>
              <a:ext uri="{FF2B5EF4-FFF2-40B4-BE49-F238E27FC236}">
                <a16:creationId xmlns:a16="http://schemas.microsoft.com/office/drawing/2014/main" id="{7E3118B2-4140-7A82-BA45-4913801E82A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693" y="84093"/>
            <a:ext cx="3266934" cy="870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7961305"/>
      </p:ext>
    </p:extLst>
  </p:cSld>
  <p:clrMapOvr>
    <a:masterClrMapping/>
  </p:clrMapOvr>
</p:sld>
</file>

<file path=ppt/theme/theme1.xml><?xml version="1.0" encoding="utf-8"?>
<a:theme xmlns:a="http://schemas.openxmlformats.org/drawingml/2006/main" name="1_기본 디자인">
  <a:themeElements>
    <a:clrScheme name="1_기본 디자인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기본 디자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기본 디자인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기본 디자인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기본 디자인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기본 디자인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기본 디자인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186</TotalTime>
  <Words>20</Words>
  <Application>Microsoft Office PowerPoint</Application>
  <PresentationFormat>와이드스크린</PresentationFormat>
  <Paragraphs>7</Paragraphs>
  <Slides>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2</vt:i4>
      </vt:variant>
      <vt:variant>
        <vt:lpstr>슬라이드 제목</vt:lpstr>
      </vt:variant>
      <vt:variant>
        <vt:i4>2</vt:i4>
      </vt:variant>
    </vt:vector>
  </HeadingPairs>
  <TitlesOfParts>
    <vt:vector size="9" baseType="lpstr">
      <vt:lpstr>굴림</vt:lpstr>
      <vt:lpstr>맑은 고딕</vt:lpstr>
      <vt:lpstr>Arial</vt:lpstr>
      <vt:lpstr>Calibri</vt:lpstr>
      <vt:lpstr>Calibri Light</vt:lpstr>
      <vt:lpstr>1_기본 디자인</vt:lpstr>
      <vt:lpstr>Office 테마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SNUH</dc:creator>
  <cp:lastModifiedBy>양 지연</cp:lastModifiedBy>
  <cp:revision>60</cp:revision>
  <cp:lastPrinted>2019-11-13T07:03:14Z</cp:lastPrinted>
  <dcterms:created xsi:type="dcterms:W3CDTF">2019-10-23T07:27:25Z</dcterms:created>
  <dcterms:modified xsi:type="dcterms:W3CDTF">2023-12-19T00:00:12Z</dcterms:modified>
</cp:coreProperties>
</file>